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3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5/31/18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can individual citizens work to change their society?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Individuals of the civil rights movement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4075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/>
          <a:lstStyle/>
          <a:p>
            <a:r>
              <a:rPr lang="en-US" dirty="0" smtClean="0"/>
              <a:t>What is the timeframe for this unit?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487" y="1845734"/>
            <a:ext cx="11021784" cy="402336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7 class periods, including the final exam block</a:t>
            </a:r>
          </a:p>
          <a:p>
            <a:pPr lvl="1"/>
            <a:r>
              <a:rPr lang="en-US" sz="4400" dirty="0" smtClean="0"/>
              <a:t> One class period to introduce the topic/read MLK article</a:t>
            </a:r>
          </a:p>
          <a:p>
            <a:pPr lvl="1"/>
            <a:r>
              <a:rPr lang="en-US" sz="4400" dirty="0" smtClean="0"/>
              <a:t> 2.5 class periods to watch </a:t>
            </a:r>
            <a:r>
              <a:rPr lang="en-US" sz="4400" i="1" dirty="0" smtClean="0"/>
              <a:t>Selma</a:t>
            </a:r>
            <a:endParaRPr lang="en-US" sz="4400" dirty="0" smtClean="0"/>
          </a:p>
          <a:p>
            <a:pPr lvl="1"/>
            <a:r>
              <a:rPr lang="en-US" sz="4400" dirty="0" smtClean="0"/>
              <a:t> 3.5 class periods to complete unit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2018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this unit be assessed?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90056"/>
            <a:ext cx="10058400" cy="3779037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This unit will count as your final exam grade</a:t>
            </a:r>
            <a:r>
              <a:rPr lang="en-US" sz="3200" dirty="0" smtClean="0"/>
              <a:t>.  It will include:</a:t>
            </a:r>
          </a:p>
          <a:p>
            <a:pPr lvl="1"/>
            <a:r>
              <a:rPr lang="en-US" sz="3000" dirty="0"/>
              <a:t> </a:t>
            </a:r>
            <a:r>
              <a:rPr lang="en-US" sz="3000" dirty="0" smtClean="0"/>
              <a:t>Formative assignments: </a:t>
            </a:r>
          </a:p>
          <a:p>
            <a:pPr lvl="3"/>
            <a:r>
              <a:rPr lang="en-US" sz="2600" dirty="0" smtClean="0"/>
              <a:t>MLK Jr. article reading questions</a:t>
            </a:r>
          </a:p>
          <a:p>
            <a:pPr lvl="3"/>
            <a:r>
              <a:rPr lang="en-US" sz="2600" i="1" dirty="0" smtClean="0"/>
              <a:t>Selma</a:t>
            </a:r>
            <a:r>
              <a:rPr lang="en-US" sz="2600" dirty="0" smtClean="0"/>
              <a:t> movie analysis</a:t>
            </a:r>
          </a:p>
          <a:p>
            <a:pPr lvl="1"/>
            <a:r>
              <a:rPr lang="en-US" sz="3000" dirty="0"/>
              <a:t> </a:t>
            </a:r>
            <a:r>
              <a:rPr lang="en-US" sz="3000" dirty="0" smtClean="0"/>
              <a:t>Summative assessment:</a:t>
            </a:r>
          </a:p>
          <a:p>
            <a:pPr lvl="2"/>
            <a:r>
              <a:rPr lang="en-US" sz="2600" dirty="0" smtClean="0"/>
              <a:t> Biography project on a person involved in the Civil Rights Movement</a:t>
            </a:r>
          </a:p>
          <a:p>
            <a:pPr lvl="2"/>
            <a:r>
              <a:rPr lang="en-US" sz="2600" dirty="0" smtClean="0"/>
              <a:t> Details to come on this project, including a grading rubric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370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unit?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457" y="1845734"/>
            <a:ext cx="10776857" cy="4023360"/>
          </a:xfrm>
        </p:spPr>
        <p:txBody>
          <a:bodyPr>
            <a:noAutofit/>
          </a:bodyPr>
          <a:lstStyle/>
          <a:p>
            <a:r>
              <a:rPr lang="en-US" sz="2800" dirty="0" smtClean="0"/>
              <a:t>Civils Rights has not been a part of any of out big unit themes so far</a:t>
            </a:r>
          </a:p>
          <a:p>
            <a:r>
              <a:rPr lang="en-US" sz="2800" dirty="0" smtClean="0"/>
              <a:t>It will give us a chance to hit several different social studies standards </a:t>
            </a:r>
            <a:r>
              <a:rPr lang="mr-IN" sz="2800" dirty="0" smtClean="0"/>
              <a:t>–</a:t>
            </a:r>
            <a:r>
              <a:rPr lang="en-US" sz="2800" dirty="0" smtClean="0"/>
              <a:t> research, government, history</a:t>
            </a:r>
          </a:p>
          <a:p>
            <a:r>
              <a:rPr lang="en-US" sz="2800" dirty="0" smtClean="0"/>
              <a:t>It is </a:t>
            </a:r>
            <a:r>
              <a:rPr lang="en-US" sz="2800" i="1" dirty="0" smtClean="0"/>
              <a:t>recent</a:t>
            </a:r>
            <a:r>
              <a:rPr lang="en-US" sz="2800" dirty="0" smtClean="0"/>
              <a:t> history</a:t>
            </a:r>
          </a:p>
          <a:p>
            <a:r>
              <a:rPr lang="en-US" sz="2800" dirty="0" smtClean="0"/>
              <a:t>It is related to many current events today</a:t>
            </a:r>
          </a:p>
          <a:p>
            <a:r>
              <a:rPr lang="en-US" sz="2800" dirty="0" smtClean="0"/>
              <a:t>It will give you a chance to learn about an influential person in American history who you probably don’t know much about</a:t>
            </a:r>
          </a:p>
          <a:p>
            <a:r>
              <a:rPr lang="en-US" sz="2800" dirty="0" smtClean="0"/>
              <a:t>It will give us a chance to watch a really good full length dramatic movie!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12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523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recent was the Civil </a:t>
            </a:r>
            <a:r>
              <a:rPr lang="en-US" smtClean="0"/>
              <a:t>Rights movement?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Many people you know grew up in an era of legal segregation in many parts of the U.S.</a:t>
            </a:r>
          </a:p>
          <a:p>
            <a:r>
              <a:rPr lang="en-US" sz="2400" dirty="0" smtClean="0"/>
              <a:t>When my parents were born, there were still living Americans who had once been enslaved</a:t>
            </a:r>
          </a:p>
          <a:p>
            <a:endParaRPr lang="en-US" dirty="0"/>
          </a:p>
        </p:txBody>
      </p:sp>
      <p:pic>
        <p:nvPicPr>
          <p:cNvPr id="4" name="Picture 3" descr="https://media.boingboing.net/wp-content/uploads/2017/01/C1WL2lIVQAA8Ff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328" y="3321594"/>
            <a:ext cx="6172291" cy="35364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501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44929"/>
            <a:ext cx="10104120" cy="3673928"/>
          </a:xfrm>
        </p:spPr>
        <p:txBody>
          <a:bodyPr>
            <a:normAutofit fontScale="90000"/>
          </a:bodyPr>
          <a:lstStyle/>
          <a:p>
            <a:r>
              <a:rPr lang="en-US" sz="6000" i="1" dirty="0" smtClean="0"/>
              <a:t>“We hold these truths to be self-evident that all men are created equal”</a:t>
            </a:r>
            <a:br>
              <a:rPr lang="en-US" sz="6000" i="1" dirty="0" smtClean="0"/>
            </a:b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sz="4000" dirty="0" smtClean="0"/>
              <a:t>- The Declaration of Independence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24543" y="4453128"/>
            <a:ext cx="11332028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How well have we lived up to this statement that was part of the founding of our country?</a:t>
            </a:r>
          </a:p>
          <a:p>
            <a:r>
              <a:rPr lang="en-US" dirty="0" smtClean="0"/>
              <a:t>What actions have people taken to try to make this come true?</a:t>
            </a:r>
          </a:p>
          <a:p>
            <a:r>
              <a:rPr lang="en-US" dirty="0" smtClean="0"/>
              <a:t>How much work do we still have left to do?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-186926"/>
            <a:ext cx="10058400" cy="1542197"/>
          </a:xfrm>
        </p:spPr>
        <p:txBody>
          <a:bodyPr/>
          <a:lstStyle/>
          <a:p>
            <a:r>
              <a:rPr lang="en-US" dirty="0" smtClean="0"/>
              <a:t>How is this still a current issue?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660" y="1861457"/>
            <a:ext cx="10607040" cy="43434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In many ways, the goals of the Civil Rights movement still have not been achieved:</a:t>
            </a:r>
          </a:p>
          <a:p>
            <a:pPr lvl="1"/>
            <a:r>
              <a:rPr lang="en-US" sz="2800" dirty="0" smtClean="0"/>
              <a:t>Segregation is not legally allowed, but it is still a reality in all parts of the country</a:t>
            </a:r>
          </a:p>
          <a:p>
            <a:pPr lvl="2"/>
            <a:r>
              <a:rPr lang="en-US" sz="2000" dirty="0" smtClean="0"/>
              <a:t>Maine is </a:t>
            </a:r>
            <a:r>
              <a:rPr lang="en-US" sz="2000" i="1" dirty="0" smtClean="0"/>
              <a:t>highly</a:t>
            </a:r>
            <a:r>
              <a:rPr lang="en-US" sz="2000" dirty="0" smtClean="0"/>
              <a:t> segregated </a:t>
            </a:r>
            <a:r>
              <a:rPr lang="mr-IN" sz="2000" dirty="0" smtClean="0"/>
              <a:t>–</a:t>
            </a:r>
            <a:r>
              <a:rPr lang="en-US" sz="2000" dirty="0" smtClean="0"/>
              <a:t> especially in its school systems</a:t>
            </a:r>
          </a:p>
          <a:p>
            <a:pPr lvl="1"/>
            <a:r>
              <a:rPr lang="en-US" sz="2400" dirty="0" smtClean="0"/>
              <a:t> </a:t>
            </a:r>
            <a:r>
              <a:rPr lang="en-US" sz="2800" dirty="0" smtClean="0"/>
              <a:t>We have a </a:t>
            </a:r>
            <a:r>
              <a:rPr lang="en-US" sz="2800" i="1" dirty="0" smtClean="0"/>
              <a:t>huge</a:t>
            </a:r>
            <a:r>
              <a:rPr lang="en-US" sz="2800" dirty="0" smtClean="0"/>
              <a:t> racial wealth gap in this country</a:t>
            </a:r>
          </a:p>
          <a:p>
            <a:pPr lvl="2"/>
            <a:r>
              <a:rPr lang="en-US" sz="2400" dirty="0" smtClean="0"/>
              <a:t>For every $100 of wealth held by an average white family, an average black family holds about $5</a:t>
            </a:r>
          </a:p>
          <a:p>
            <a:pPr lvl="1"/>
            <a:r>
              <a:rPr lang="en-US" sz="2800" dirty="0" smtClean="0"/>
              <a:t> Our criminal justice system still carries the weight of historical white supremacy</a:t>
            </a:r>
          </a:p>
          <a:p>
            <a:pPr lvl="2"/>
            <a:r>
              <a:rPr lang="en-US" sz="2400" dirty="0" smtClean="0"/>
              <a:t>Example: marijuana use is roughly equal across racial lines, but blacks are 4 times as likely as whites to be charged with marijuana possession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632</TotalTime>
  <Words>434</Words>
  <Application>Microsoft Macintosh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Mangal</vt:lpstr>
      <vt:lpstr>Retrospect</vt:lpstr>
      <vt:lpstr>How can individual citizens work to change their society?</vt:lpstr>
      <vt:lpstr>What is the timeframe for this unit?</vt:lpstr>
      <vt:lpstr>How will this unit be assessed?</vt:lpstr>
      <vt:lpstr>Why this unit?</vt:lpstr>
      <vt:lpstr>How recent was the Civil Rights movement?</vt:lpstr>
      <vt:lpstr>“We hold these truths to be self-evident that all men are created equal”     - The Declaration of Independence</vt:lpstr>
      <vt:lpstr>How is this still a current issue?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individual citizens work to change their society?</dc:title>
  <dc:creator>Microsoft Office User</dc:creator>
  <cp:lastModifiedBy>Microsoft Office User</cp:lastModifiedBy>
  <cp:revision>10</cp:revision>
  <dcterms:created xsi:type="dcterms:W3CDTF">2018-06-01T03:47:21Z</dcterms:created>
  <dcterms:modified xsi:type="dcterms:W3CDTF">2018-06-01T14:19:46Z</dcterms:modified>
</cp:coreProperties>
</file>